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9675" cy="10439400"/>
  <p:notesSz cx="6858000" cy="9144000"/>
  <p:embeddedFontLst>
    <p:embeddedFont>
      <p:font typeface="Quicksand" pitchFamily="2" charset="77"/>
      <p:regular r:id="rId12"/>
      <p:bold r:id="rId13"/>
    </p:embeddedFont>
    <p:embeddedFont>
      <p:font typeface="Quicksand Bold" pitchFamily="2" charset="77"/>
      <p:bold r:id="rId14"/>
    </p:embeddedFont>
    <p:embeddedFont>
      <p:font typeface="Quicksand Medium" pitchFamily="2" charset="77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8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78" d="100"/>
          <a:sy n="78" d="100"/>
        </p:scale>
        <p:origin x="3440" y="192"/>
      </p:cViewPr>
      <p:guideLst>
        <p:guide orient="horz" pos="328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57bc99dd7a_1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57bc99dd7a_1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cd39748fe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cd39748fe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e154358a3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e154358a3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154358a3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154358a3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57bc99dd7a_1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57bc99dd7a_1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d39748fe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cd39748fe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cd39748fe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cd39748fe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cd8cf6a3eb_4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cd8cf6a3eb_4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cd8cf6a3eb_4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787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cd8cf6a3eb_4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-explanation v2">
  <p:cSld name="CUSTOM_4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365475" y="8980825"/>
            <a:ext cx="41937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>
                <a:solidFill>
                  <a:srgbClr val="999999"/>
                </a:solidFill>
                <a:latin typeface="Quicksand"/>
                <a:ea typeface="Quicksand"/>
                <a:cs typeface="Quicksand"/>
                <a:sym typeface="Quicksand"/>
              </a:rPr>
              <a:t>We offer this template under the following creative commons licence: (CC BY-NC-SA 4.0)</a:t>
            </a:r>
            <a:endParaRPr sz="1200">
              <a:solidFill>
                <a:srgbClr val="999999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" name="Google Shape;11;p2"/>
          <p:cNvSpPr/>
          <p:nvPr/>
        </p:nvSpPr>
        <p:spPr>
          <a:xfrm rot="175639">
            <a:off x="4652786" y="6257804"/>
            <a:ext cx="3266162" cy="3146012"/>
          </a:xfrm>
          <a:prstGeom prst="roundRect">
            <a:avLst>
              <a:gd name="adj" fmla="val 9207"/>
            </a:avLst>
          </a:prstGeom>
          <a:solidFill>
            <a:srgbClr val="00AE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5035675" y="6456200"/>
            <a:ext cx="2517000" cy="32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800" b="1">
                <a:solidFill>
                  <a:schemeClr val="lt1"/>
                </a:solidFill>
                <a:latin typeface="Quicksand Bold"/>
                <a:ea typeface="Quicksand Bold"/>
                <a:cs typeface="Quicksand Bold"/>
                <a:sym typeface="Quicksand"/>
              </a:rPr>
              <a:t>Want to share </a:t>
            </a:r>
            <a:endParaRPr sz="1800" b="1">
              <a:solidFill>
                <a:schemeClr val="lt1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800" b="1">
                <a:solidFill>
                  <a:schemeClr val="lt1"/>
                </a:solidFill>
                <a:latin typeface="Quicksand Bold"/>
                <a:ea typeface="Quicksand Bold"/>
                <a:cs typeface="Quicksand Bold"/>
                <a:sym typeface="Quicksand"/>
              </a:rPr>
              <a:t>your materials? </a:t>
            </a:r>
            <a:endParaRPr sz="1800" b="1">
              <a:solidFill>
                <a:schemeClr val="lt1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800">
                <a:solidFill>
                  <a:schemeClr val="lt1"/>
                </a:solidFill>
                <a:latin typeface="Quicksand"/>
                <a:ea typeface="Quicksand"/>
                <a:cs typeface="Quicksand"/>
                <a:sym typeface="Quicksand"/>
              </a:rPr>
              <a:t>Send your file to picoo@kaplanco.com and we might post it on our website where others can download it for free!</a:t>
            </a:r>
            <a:endParaRPr sz="18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 t="6668" r="12372" b="5704"/>
          <a:stretch/>
        </p:blipFill>
        <p:spPr>
          <a:xfrm>
            <a:off x="3701236" y="7308655"/>
            <a:ext cx="1264200" cy="11697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 b="10809"/>
          <a:stretch/>
        </p:blipFill>
        <p:spPr>
          <a:xfrm>
            <a:off x="365475" y="2489725"/>
            <a:ext cx="5225291" cy="238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-41500" y="688000"/>
            <a:ext cx="7601400" cy="20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4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Create your own materials</a:t>
            </a:r>
            <a:endParaRPr sz="40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40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6" name="Google Shape;16;p2"/>
          <p:cNvSpPr txBox="1"/>
          <p:nvPr/>
        </p:nvSpPr>
        <p:spPr>
          <a:xfrm>
            <a:off x="359200" y="1472425"/>
            <a:ext cx="69918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2E319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On the first pages you will find some examples. You may use these or replace them with your own teaching materials. You can use text, images or a combination.</a:t>
            </a: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431950" y="6478440"/>
            <a:ext cx="3724800" cy="1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2E319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1. Print the file at actual size (100%)</a:t>
            </a: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2E319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2. Cut out the cards using the grey cutting line. </a:t>
            </a: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2E3192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3. Slide the cards into the Smartsleeves and play! </a:t>
            </a:r>
            <a:endParaRPr sz="1600">
              <a:solidFill>
                <a:srgbClr val="2E3192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pic>
        <p:nvPicPr>
          <p:cNvPr id="18" name="Google Shape;18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10800000">
            <a:off x="2639524" y="7414651"/>
            <a:ext cx="387225" cy="38722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435400" y="5642379"/>
            <a:ext cx="32658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2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Are you ready with your designs?</a:t>
            </a:r>
            <a:endParaRPr sz="22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cxnSp>
        <p:nvCxnSpPr>
          <p:cNvPr id="20" name="Google Shape;20;p2"/>
          <p:cNvCxnSpPr/>
          <p:nvPr/>
        </p:nvCxnSpPr>
        <p:spPr>
          <a:xfrm rot="10800000" flipH="1">
            <a:off x="3013075" y="7806815"/>
            <a:ext cx="938400" cy="3279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1" name="Google Shape;21;p2"/>
          <p:cNvCxnSpPr/>
          <p:nvPr/>
        </p:nvCxnSpPr>
        <p:spPr>
          <a:xfrm rot="10800000" flipH="1">
            <a:off x="1803813" y="7414663"/>
            <a:ext cx="1114200" cy="22800"/>
          </a:xfrm>
          <a:prstGeom prst="straightConnector1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2" name="Google Shape;2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4123" y="300773"/>
            <a:ext cx="1128185" cy="38722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"/>
          <p:cNvSpPr txBox="1"/>
          <p:nvPr/>
        </p:nvSpPr>
        <p:spPr>
          <a:xfrm>
            <a:off x="359200" y="9458725"/>
            <a:ext cx="68430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200">
                <a:solidFill>
                  <a:srgbClr val="999999"/>
                </a:solidFill>
                <a:latin typeface="Quicksand"/>
                <a:ea typeface="Quicksand"/>
                <a:cs typeface="Quicksand"/>
                <a:sym typeface="Quicksand"/>
              </a:rPr>
              <a:t>This means that you are free to share and edit your teaching material as long as you: mention our name, do not use it for commercial purposes, you share it under the same conditions. More information: https://creativecommons.org/licenses/by-nc-sa/4.0/deed.nl</a:t>
            </a:r>
            <a:endParaRPr sz="1200">
              <a:solidFill>
                <a:srgbClr val="999999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24" name="Google Shape;24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02703" y="9901225"/>
            <a:ext cx="193770" cy="19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946779" y="9901225"/>
            <a:ext cx="193770" cy="19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190867" y="9901225"/>
            <a:ext cx="193770" cy="19377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2"/>
          <p:cNvSpPr txBox="1"/>
          <p:nvPr/>
        </p:nvSpPr>
        <p:spPr>
          <a:xfrm>
            <a:off x="472375" y="4846200"/>
            <a:ext cx="1587600" cy="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Image x image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28" name="Google Shape;28;p2"/>
          <p:cNvSpPr txBox="1"/>
          <p:nvPr/>
        </p:nvSpPr>
        <p:spPr>
          <a:xfrm>
            <a:off x="3910675" y="4846200"/>
            <a:ext cx="1587600" cy="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text x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text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29" name="Google Shape;29;p2"/>
          <p:cNvSpPr txBox="1"/>
          <p:nvPr/>
        </p:nvSpPr>
        <p:spPr>
          <a:xfrm>
            <a:off x="2191525" y="4846200"/>
            <a:ext cx="1587600" cy="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Image x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text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30" name="Google Shape;30;p2"/>
          <p:cNvSpPr txBox="1"/>
          <p:nvPr/>
        </p:nvSpPr>
        <p:spPr>
          <a:xfrm>
            <a:off x="2548075" y="4060325"/>
            <a:ext cx="876300" cy="28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Click to add a titel</a:t>
            </a:r>
            <a:endParaRPr sz="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31" name="Google Shape;31;p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590775" y="2574850"/>
            <a:ext cx="1681575" cy="23039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2"/>
          <p:cNvSpPr txBox="1"/>
          <p:nvPr/>
        </p:nvSpPr>
        <p:spPr>
          <a:xfrm>
            <a:off x="4261525" y="3114700"/>
            <a:ext cx="876300" cy="28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Click to add a titel</a:t>
            </a:r>
            <a:endParaRPr sz="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33" name="Google Shape;33;p2"/>
          <p:cNvSpPr txBox="1"/>
          <p:nvPr/>
        </p:nvSpPr>
        <p:spPr>
          <a:xfrm>
            <a:off x="4261525" y="4060325"/>
            <a:ext cx="876300" cy="28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Click to add a titel</a:t>
            </a:r>
            <a:endParaRPr sz="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34" name="Google Shape;34;p2"/>
          <p:cNvSpPr txBox="1"/>
          <p:nvPr/>
        </p:nvSpPr>
        <p:spPr>
          <a:xfrm>
            <a:off x="5527513" y="4846200"/>
            <a:ext cx="1808100" cy="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text image x text image</a:t>
            </a:r>
            <a:endParaRPr sz="16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-frontpage">
  <p:cSld name="CUSTOM_3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/>
          <p:cNvSpPr/>
          <p:nvPr/>
        </p:nvSpPr>
        <p:spPr>
          <a:xfrm>
            <a:off x="1490750" y="31932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 txBox="1"/>
          <p:nvPr/>
        </p:nvSpPr>
        <p:spPr>
          <a:xfrm>
            <a:off x="1084550" y="1387550"/>
            <a:ext cx="53124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4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Quiz front page </a:t>
            </a:r>
            <a:endParaRPr sz="4000"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38" name="Google Shape;38;p3"/>
          <p:cNvSpPr txBox="1"/>
          <p:nvPr/>
        </p:nvSpPr>
        <p:spPr>
          <a:xfrm>
            <a:off x="1084550" y="2095825"/>
            <a:ext cx="53124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000">
                <a:solidFill>
                  <a:srgbClr val="B7B7B7"/>
                </a:solidFill>
                <a:latin typeface="Quicksand Medium"/>
                <a:ea typeface="Quicksand Medium"/>
                <a:cs typeface="Quicksand Medium"/>
                <a:sym typeface="Quicksand Medium"/>
              </a:rPr>
              <a:t>(Optional)</a:t>
            </a:r>
            <a:endParaRPr sz="2000">
              <a:solidFill>
                <a:srgbClr val="B7B7B7"/>
              </a:solidFill>
              <a:latin typeface="Quicksand Medium"/>
              <a:ea typeface="Quicksand Medium"/>
              <a:cs typeface="Quicksand Medium"/>
              <a:sym typeface="Quicksand Medium"/>
            </a:endParaRPr>
          </a:p>
        </p:txBody>
      </p:sp>
      <p:pic>
        <p:nvPicPr>
          <p:cNvPr id="39" name="Google Shape;3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80414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7825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95253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x text">
  <p:cSld name="CUSTOM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/>
          <p:nvPr/>
        </p:nvSpPr>
        <p:spPr>
          <a:xfrm>
            <a:off x="1490750" y="6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title"/>
          </p:nvPr>
        </p:nvSpPr>
        <p:spPr>
          <a:xfrm>
            <a:off x="1617450" y="22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  <p:pic>
        <p:nvPicPr>
          <p:cNvPr id="45" name="Google Shape;45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1066050"/>
            <a:ext cx="922414" cy="31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0414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7825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5253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5566050"/>
            <a:ext cx="922414" cy="314824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4"/>
          <p:cNvSpPr/>
          <p:nvPr/>
        </p:nvSpPr>
        <p:spPr>
          <a:xfrm>
            <a:off x="1490750" y="51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title" idx="2"/>
          </p:nvPr>
        </p:nvSpPr>
        <p:spPr>
          <a:xfrm>
            <a:off x="1617450" y="67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  <p:pic>
        <p:nvPicPr>
          <p:cNvPr id="52" name="Google Shape;52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00000">
            <a:off x="5990749" y="993651"/>
            <a:ext cx="387225" cy="38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x text">
  <p:cSld name="CUSTOM_1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"/>
          <p:cNvSpPr>
            <a:spLocks noGrp="1"/>
          </p:cNvSpPr>
          <p:nvPr>
            <p:ph type="pic" idx="2"/>
          </p:nvPr>
        </p:nvSpPr>
        <p:spPr>
          <a:xfrm>
            <a:off x="1970388" y="1658775"/>
            <a:ext cx="3619200" cy="286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55" name="Google Shape;55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1066050"/>
            <a:ext cx="922414" cy="314824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5"/>
          <p:cNvSpPr/>
          <p:nvPr/>
        </p:nvSpPr>
        <p:spPr>
          <a:xfrm>
            <a:off x="1490750" y="6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7" name="Google Shape;57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5566050"/>
            <a:ext cx="922414" cy="31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0414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7825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5253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5"/>
          <p:cNvSpPr/>
          <p:nvPr/>
        </p:nvSpPr>
        <p:spPr>
          <a:xfrm>
            <a:off x="1490750" y="51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title"/>
          </p:nvPr>
        </p:nvSpPr>
        <p:spPr>
          <a:xfrm>
            <a:off x="1617450" y="67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  <p:pic>
        <p:nvPicPr>
          <p:cNvPr id="63" name="Google Shape;63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00000">
            <a:off x="5990749" y="993651"/>
            <a:ext cx="387225" cy="38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x image">
  <p:cSld name="CUSTOM_2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>
            <a:spLocks noGrp="1"/>
          </p:cNvSpPr>
          <p:nvPr>
            <p:ph type="pic" idx="2"/>
          </p:nvPr>
        </p:nvSpPr>
        <p:spPr>
          <a:xfrm>
            <a:off x="1970388" y="1658775"/>
            <a:ext cx="3619200" cy="286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66" name="Google Shape;66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1066050"/>
            <a:ext cx="922414" cy="3148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6"/>
          <p:cNvSpPr/>
          <p:nvPr/>
        </p:nvSpPr>
        <p:spPr>
          <a:xfrm>
            <a:off x="1490750" y="6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>
            <a:spLocks noGrp="1"/>
          </p:cNvSpPr>
          <p:nvPr>
            <p:ph type="pic" idx="3"/>
          </p:nvPr>
        </p:nvSpPr>
        <p:spPr>
          <a:xfrm>
            <a:off x="1970388" y="6158775"/>
            <a:ext cx="3619200" cy="2863500"/>
          </a:xfrm>
          <a:prstGeom prst="rect">
            <a:avLst/>
          </a:prstGeom>
          <a:noFill/>
          <a:ln>
            <a:noFill/>
          </a:ln>
        </p:spPr>
      </p:sp>
      <p:pic>
        <p:nvPicPr>
          <p:cNvPr id="69" name="Google Shape;69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5566050"/>
            <a:ext cx="922414" cy="314824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6"/>
          <p:cNvSpPr/>
          <p:nvPr/>
        </p:nvSpPr>
        <p:spPr>
          <a:xfrm>
            <a:off x="1490750" y="51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1" name="Google Shape;71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0414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7825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5253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00000">
            <a:off x="5990749" y="993651"/>
            <a:ext cx="387225" cy="38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mage x text image">
  <p:cSld name="CUSTOM_2_1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7"/>
          <p:cNvSpPr/>
          <p:nvPr/>
        </p:nvSpPr>
        <p:spPr>
          <a:xfrm>
            <a:off x="1490750" y="51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7" name="Google Shape;77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1066050"/>
            <a:ext cx="922414" cy="31482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7"/>
          <p:cNvSpPr>
            <a:spLocks noGrp="1"/>
          </p:cNvSpPr>
          <p:nvPr>
            <p:ph type="pic" idx="2"/>
          </p:nvPr>
        </p:nvSpPr>
        <p:spPr>
          <a:xfrm>
            <a:off x="1970400" y="6814575"/>
            <a:ext cx="3619200" cy="2207700"/>
          </a:xfrm>
          <a:prstGeom prst="rect">
            <a:avLst/>
          </a:prstGeom>
          <a:noFill/>
          <a:ln>
            <a:noFill/>
          </a:ln>
        </p:spPr>
      </p:sp>
      <p:pic>
        <p:nvPicPr>
          <p:cNvPr id="79" name="Google Shape;79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318790" y="5566050"/>
            <a:ext cx="922414" cy="314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0414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7825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5253" y="9775255"/>
            <a:ext cx="283747" cy="28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5400000">
            <a:off x="5990749" y="993651"/>
            <a:ext cx="387225" cy="3872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7"/>
          <p:cNvSpPr txBox="1">
            <a:spLocks noGrp="1"/>
          </p:cNvSpPr>
          <p:nvPr>
            <p:ph type="title"/>
          </p:nvPr>
        </p:nvSpPr>
        <p:spPr>
          <a:xfrm>
            <a:off x="1665650" y="58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  <p:sp>
        <p:nvSpPr>
          <p:cNvPr id="85" name="Google Shape;85;p7"/>
          <p:cNvSpPr/>
          <p:nvPr/>
        </p:nvSpPr>
        <p:spPr>
          <a:xfrm>
            <a:off x="1490750" y="602400"/>
            <a:ext cx="4500000" cy="4500000"/>
          </a:xfrm>
          <a:prstGeom prst="rec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7"/>
          <p:cNvSpPr>
            <a:spLocks noGrp="1"/>
          </p:cNvSpPr>
          <p:nvPr>
            <p:ph type="pic" idx="3"/>
          </p:nvPr>
        </p:nvSpPr>
        <p:spPr>
          <a:xfrm>
            <a:off x="1970400" y="2314575"/>
            <a:ext cx="3619200" cy="2207700"/>
          </a:xfrm>
          <a:prstGeom prst="rect">
            <a:avLst/>
          </a:prstGeom>
          <a:noFill/>
          <a:ln>
            <a:noFill/>
          </a:ln>
        </p:spPr>
      </p:sp>
      <p:sp>
        <p:nvSpPr>
          <p:cNvPr id="87" name="Google Shape;87;p7"/>
          <p:cNvSpPr txBox="1">
            <a:spLocks noGrp="1"/>
          </p:cNvSpPr>
          <p:nvPr>
            <p:ph type="title" idx="4"/>
          </p:nvPr>
        </p:nvSpPr>
        <p:spPr>
          <a:xfrm>
            <a:off x="1665650" y="13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000"/>
              <a:buFont typeface="Quicksand"/>
              <a:buNone/>
              <a:defRPr sz="30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50" tIns="112850" rIns="112850" bIns="1128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3500"/>
              <a:buFont typeface="Quicksand"/>
              <a:buNone/>
              <a:defRPr sz="3500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50" tIns="112850" rIns="112850" bIns="112850" anchor="t" anchorCtr="0">
            <a:norm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2200"/>
              <a:buFont typeface="Quicksand"/>
              <a:buChar char="●"/>
              <a:defRPr sz="22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○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■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●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○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■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●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○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365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E3192"/>
              </a:buClr>
              <a:buSzPts val="1700"/>
              <a:buFont typeface="Quicksand"/>
              <a:buChar char="■"/>
              <a:defRPr sz="1700">
                <a:solidFill>
                  <a:srgbClr val="2E3192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2850" tIns="112850" rIns="112850" bIns="112850" anchor="ctr" anchorCtr="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 txBox="1"/>
          <p:nvPr/>
        </p:nvSpPr>
        <p:spPr>
          <a:xfrm>
            <a:off x="9131200" y="7315975"/>
            <a:ext cx="451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01" name="Google Shape;101;p10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1A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02" name="Google Shape;102;p10"/>
          <p:cNvSpPr txBox="1"/>
          <p:nvPr/>
        </p:nvSpPr>
        <p:spPr>
          <a:xfrm>
            <a:off x="6020500" y="8873700"/>
            <a:ext cx="93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1B…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03" name="Google Shape;103;p10"/>
          <p:cNvSpPr/>
          <p:nvPr/>
        </p:nvSpPr>
        <p:spPr>
          <a:xfrm rot="10800000">
            <a:off x="4475375" y="2430050"/>
            <a:ext cx="696875" cy="1320925"/>
          </a:xfrm>
          <a:prstGeom prst="flowChartMerge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4" name="Google Shape;104;p10"/>
          <p:cNvSpPr/>
          <p:nvPr/>
        </p:nvSpPr>
        <p:spPr>
          <a:xfrm>
            <a:off x="4688513" y="3835400"/>
            <a:ext cx="270600" cy="2070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5" name="Google Shape;105;p10"/>
          <p:cNvSpPr/>
          <p:nvPr/>
        </p:nvSpPr>
        <p:spPr>
          <a:xfrm>
            <a:off x="2562250" y="3278425"/>
            <a:ext cx="1496100" cy="764100"/>
          </a:xfrm>
          <a:prstGeom prst="rect">
            <a:avLst/>
          </a:prstGeom>
          <a:solidFill>
            <a:srgbClr val="FBB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6" name="Google Shape;106;p10"/>
          <p:cNvSpPr/>
          <p:nvPr/>
        </p:nvSpPr>
        <p:spPr>
          <a:xfrm rot="10800000">
            <a:off x="2251900" y="2212150"/>
            <a:ext cx="2116800" cy="9867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AE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7" name="Google Shape;107;p10"/>
          <p:cNvSpPr/>
          <p:nvPr/>
        </p:nvSpPr>
        <p:spPr>
          <a:xfrm rot="10800000">
            <a:off x="3194200" y="7435550"/>
            <a:ext cx="2116800" cy="98670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0AE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8" name="Google Shape;108;p10"/>
          <p:cNvSpPr/>
          <p:nvPr/>
        </p:nvSpPr>
        <p:spPr>
          <a:xfrm rot="-5400000">
            <a:off x="4370375" y="6354225"/>
            <a:ext cx="696875" cy="1320925"/>
          </a:xfrm>
          <a:prstGeom prst="flowChartMerge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09" name="Google Shape;109;p10"/>
          <p:cNvSpPr/>
          <p:nvPr/>
        </p:nvSpPr>
        <p:spPr>
          <a:xfrm>
            <a:off x="3509388" y="6986500"/>
            <a:ext cx="270600" cy="2070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110" name="Google Shape;110;p10"/>
          <p:cNvSpPr/>
          <p:nvPr/>
        </p:nvSpPr>
        <p:spPr>
          <a:xfrm rot="5400000">
            <a:off x="1973425" y="7134025"/>
            <a:ext cx="1496100" cy="764100"/>
          </a:xfrm>
          <a:prstGeom prst="rect">
            <a:avLst/>
          </a:prstGeom>
          <a:solidFill>
            <a:srgbClr val="FBB0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Quicksand"/>
              <a:ea typeface="Quicksand"/>
              <a:cs typeface="Quicksand"/>
              <a:sym typeface="Quicksand"/>
            </a:endParaRPr>
          </a:p>
        </p:txBody>
      </p:sp>
      <p:pic>
        <p:nvPicPr>
          <p:cNvPr id="111" name="Google Shape;11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9350" y="9818925"/>
            <a:ext cx="511827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10"/>
          <p:cNvSpPr txBox="1"/>
          <p:nvPr/>
        </p:nvSpPr>
        <p:spPr>
          <a:xfrm>
            <a:off x="2071875" y="9675075"/>
            <a:ext cx="2670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up to 12  pairs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13" name="Google Shape;113;p10"/>
          <p:cNvSpPr txBox="1"/>
          <p:nvPr/>
        </p:nvSpPr>
        <p:spPr>
          <a:xfrm>
            <a:off x="1499350" y="152725"/>
            <a:ext cx="451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Sample quiz TakeTwo: recognize shapes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1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0443" b="10435"/>
          <a:stretch/>
        </p:blipFill>
        <p:spPr>
          <a:xfrm>
            <a:off x="1970388" y="1658775"/>
            <a:ext cx="3619200" cy="2863501"/>
          </a:xfrm>
          <a:prstGeom prst="rect">
            <a:avLst/>
          </a:prstGeom>
        </p:spPr>
      </p:pic>
      <p:sp>
        <p:nvSpPr>
          <p:cNvPr id="119" name="Google Shape;119;p11"/>
          <p:cNvSpPr txBox="1">
            <a:spLocks noGrp="1"/>
          </p:cNvSpPr>
          <p:nvPr>
            <p:ph type="title"/>
          </p:nvPr>
        </p:nvSpPr>
        <p:spPr>
          <a:xfrm>
            <a:off x="1617450" y="67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5000" dirty="0"/>
              <a:t>Elephant</a:t>
            </a:r>
            <a:endParaRPr sz="5000" dirty="0"/>
          </a:p>
        </p:txBody>
      </p:sp>
      <p:sp>
        <p:nvSpPr>
          <p:cNvPr id="120" name="Google Shape;120;p11"/>
          <p:cNvSpPr txBox="1"/>
          <p:nvPr/>
        </p:nvSpPr>
        <p:spPr>
          <a:xfrm>
            <a:off x="1202850" y="120000"/>
            <a:ext cx="5154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Sample quiz TakeTwo: combining silhouette and animal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21" name="Google Shape;121;p11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1A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22" name="Google Shape;122;p11"/>
          <p:cNvSpPr txBox="1"/>
          <p:nvPr/>
        </p:nvSpPr>
        <p:spPr>
          <a:xfrm>
            <a:off x="6020500" y="8873700"/>
            <a:ext cx="93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1B…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23" name="Google Shape;123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9350" y="9818925"/>
            <a:ext cx="511827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1"/>
          <p:cNvSpPr txBox="1"/>
          <p:nvPr/>
        </p:nvSpPr>
        <p:spPr>
          <a:xfrm>
            <a:off x="2071875" y="9675075"/>
            <a:ext cx="2670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up to 12  pairs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>
            <a:spLocks noGrp="1"/>
          </p:cNvSpPr>
          <p:nvPr>
            <p:ph type="title"/>
          </p:nvPr>
        </p:nvSpPr>
        <p:spPr>
          <a:xfrm>
            <a:off x="1617450" y="22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5000"/>
              <a:t>Camp-</a:t>
            </a:r>
            <a:endParaRPr sz="5000"/>
          </a:p>
        </p:txBody>
      </p:sp>
      <p:sp>
        <p:nvSpPr>
          <p:cNvPr id="130" name="Google Shape;130;p12"/>
          <p:cNvSpPr txBox="1">
            <a:spLocks noGrp="1"/>
          </p:cNvSpPr>
          <p:nvPr>
            <p:ph type="title" idx="2"/>
          </p:nvPr>
        </p:nvSpPr>
        <p:spPr>
          <a:xfrm>
            <a:off x="1617450" y="6760350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5000"/>
              <a:t>fire</a:t>
            </a:r>
            <a:endParaRPr sz="5000"/>
          </a:p>
        </p:txBody>
      </p:sp>
      <p:sp>
        <p:nvSpPr>
          <p:cNvPr id="131" name="Google Shape;131;p12"/>
          <p:cNvSpPr txBox="1"/>
          <p:nvPr/>
        </p:nvSpPr>
        <p:spPr>
          <a:xfrm>
            <a:off x="1499350" y="152725"/>
            <a:ext cx="451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Sample quiz TakeTwo: combining words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32" name="Google Shape;132;p12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1A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33" name="Google Shape;133;p12"/>
          <p:cNvSpPr txBox="1"/>
          <p:nvPr/>
        </p:nvSpPr>
        <p:spPr>
          <a:xfrm>
            <a:off x="6020500" y="8873700"/>
            <a:ext cx="934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FBB040"/>
                </a:solidFill>
                <a:latin typeface="Quicksand Bold"/>
                <a:ea typeface="Quicksand Bold"/>
                <a:cs typeface="Quicksand Bold"/>
                <a:sym typeface="Quicksand"/>
              </a:rPr>
              <a:t>1B…</a:t>
            </a:r>
            <a:endParaRPr sz="3000" b="1">
              <a:solidFill>
                <a:srgbClr val="FBB040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34" name="Google Shape;134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9350" y="9818925"/>
            <a:ext cx="511827" cy="327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2"/>
          <p:cNvSpPr txBox="1"/>
          <p:nvPr/>
        </p:nvSpPr>
        <p:spPr>
          <a:xfrm>
            <a:off x="2071875" y="9675075"/>
            <a:ext cx="2670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up to 12  pairs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13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0443" b="10435"/>
          <a:stretch/>
        </p:blipFill>
        <p:spPr>
          <a:xfrm>
            <a:off x="1970388" y="1658775"/>
            <a:ext cx="3619200" cy="2863500"/>
          </a:xfrm>
          <a:prstGeom prst="rect">
            <a:avLst/>
          </a:prstGeom>
        </p:spPr>
      </p:pic>
      <p:pic>
        <p:nvPicPr>
          <p:cNvPr id="141" name="Google Shape;141;p13"/>
          <p:cNvPicPr preferRelativeResize="0">
            <a:picLocks noGrp="1"/>
          </p:cNvPicPr>
          <p:nvPr>
            <p:ph type="pic" idx="3"/>
          </p:nvPr>
        </p:nvPicPr>
        <p:blipFill rotWithShape="1">
          <a:blip r:embed="rId4">
            <a:alphaModFix/>
          </a:blip>
          <a:srcRect t="10443" b="10435"/>
          <a:stretch/>
        </p:blipFill>
        <p:spPr>
          <a:xfrm>
            <a:off x="1970388" y="6158775"/>
            <a:ext cx="3619200" cy="2863500"/>
          </a:xfrm>
          <a:prstGeom prst="rect">
            <a:avLst/>
          </a:prstGeom>
        </p:spPr>
      </p:pic>
      <p:sp>
        <p:nvSpPr>
          <p:cNvPr id="142" name="Google Shape;142;p13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1A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6020500" y="88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1B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44" name="Google Shape;144;p13"/>
          <p:cNvSpPr txBox="1"/>
          <p:nvPr/>
        </p:nvSpPr>
        <p:spPr>
          <a:xfrm>
            <a:off x="1227900" y="120000"/>
            <a:ext cx="5104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Sample quiz Triad: finding animal species together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45" name="Google Shape;14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0200" y="9721287"/>
            <a:ext cx="260062" cy="52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3"/>
          <p:cNvSpPr txBox="1"/>
          <p:nvPr/>
        </p:nvSpPr>
        <p:spPr>
          <a:xfrm>
            <a:off x="2071875" y="9675075"/>
            <a:ext cx="2670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up to 8 pairs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4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10443" b="10435"/>
          <a:stretch/>
        </p:blipFill>
        <p:spPr>
          <a:xfrm>
            <a:off x="1970388" y="1658775"/>
            <a:ext cx="3619200" cy="2863500"/>
          </a:xfrm>
          <a:prstGeom prst="rect">
            <a:avLst/>
          </a:prstGeom>
        </p:spPr>
      </p:pic>
      <p:sp>
        <p:nvSpPr>
          <p:cNvPr id="152" name="Google Shape;152;p14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1C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53" name="Google Shape;153;p14"/>
          <p:cNvSpPr txBox="1"/>
          <p:nvPr/>
        </p:nvSpPr>
        <p:spPr>
          <a:xfrm>
            <a:off x="6020500" y="8873700"/>
            <a:ext cx="10182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2A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54" name="Google Shape;154;p14"/>
          <p:cNvPicPr preferRelativeResize="0">
            <a:picLocks noGrp="1"/>
          </p:cNvPicPr>
          <p:nvPr>
            <p:ph type="pic" idx="3"/>
          </p:nvPr>
        </p:nvPicPr>
        <p:blipFill rotWithShape="1">
          <a:blip r:embed="rId4">
            <a:alphaModFix/>
          </a:blip>
          <a:srcRect l="-15920" t="-2406" r="-13512"/>
          <a:stretch/>
        </p:blipFill>
        <p:spPr>
          <a:xfrm>
            <a:off x="1970388" y="6158775"/>
            <a:ext cx="3619200" cy="2863500"/>
          </a:xfrm>
          <a:prstGeom prst="rect">
            <a:avLst/>
          </a:prstGeom>
          <a:noFill/>
        </p:spPr>
      </p:pic>
      <p:pic>
        <p:nvPicPr>
          <p:cNvPr id="155" name="Google Shape;15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10200" y="9721287"/>
            <a:ext cx="260062" cy="52319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4"/>
          <p:cNvSpPr txBox="1"/>
          <p:nvPr/>
        </p:nvSpPr>
        <p:spPr>
          <a:xfrm>
            <a:off x="2071875" y="9675075"/>
            <a:ext cx="26706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up to 8 pairs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5"/>
          <p:cNvPicPr preferRelativeResize="0"/>
          <p:nvPr/>
        </p:nvPicPr>
        <p:blipFill rotWithShape="1">
          <a:blip r:embed="rId3">
            <a:alphaModFix/>
          </a:blip>
          <a:srcRect l="-44055" t="-8939" r="-44055" b="-5818"/>
          <a:stretch/>
        </p:blipFill>
        <p:spPr>
          <a:xfrm>
            <a:off x="1970400" y="6814575"/>
            <a:ext cx="3619200" cy="2207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5"/>
          <p:cNvSpPr txBox="1">
            <a:spLocks noGrp="1"/>
          </p:cNvSpPr>
          <p:nvPr>
            <p:ph type="title"/>
          </p:nvPr>
        </p:nvSpPr>
        <p:spPr>
          <a:xfrm>
            <a:off x="1665650" y="58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Caterpillar</a:t>
            </a:r>
            <a:endParaRPr/>
          </a:p>
        </p:txBody>
      </p:sp>
      <p:sp>
        <p:nvSpPr>
          <p:cNvPr id="163" name="Google Shape;163;p15"/>
          <p:cNvSpPr txBox="1">
            <a:spLocks noGrp="1"/>
          </p:cNvSpPr>
          <p:nvPr>
            <p:ph type="title" idx="4"/>
          </p:nvPr>
        </p:nvSpPr>
        <p:spPr>
          <a:xfrm>
            <a:off x="1665650" y="13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Egg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1499350" y="152725"/>
            <a:ext cx="4512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Sample quiz Lineloop: butterfly evolution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65" name="Google Shape;165;p15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1A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66" name="Google Shape;166;p15"/>
          <p:cNvSpPr txBox="1"/>
          <p:nvPr/>
        </p:nvSpPr>
        <p:spPr>
          <a:xfrm>
            <a:off x="6020500" y="88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1B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67" name="Google Shape;16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9350" y="9789273"/>
            <a:ext cx="457065" cy="38722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5"/>
          <p:cNvSpPr txBox="1"/>
          <p:nvPr/>
        </p:nvSpPr>
        <p:spPr>
          <a:xfrm>
            <a:off x="2071875" y="9675075"/>
            <a:ext cx="3418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a series of up to 12 items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69" name="Google Shape;169;p15"/>
          <p:cNvPicPr preferRelativeResize="0"/>
          <p:nvPr/>
        </p:nvPicPr>
        <p:blipFill rotWithShape="1">
          <a:blip r:embed="rId5">
            <a:alphaModFix/>
          </a:blip>
          <a:srcRect l="-59505" t="-18837" r="-59505" b="-14762"/>
          <a:stretch/>
        </p:blipFill>
        <p:spPr>
          <a:xfrm>
            <a:off x="1970400" y="2314575"/>
            <a:ext cx="3619200" cy="220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16"/>
          <p:cNvPicPr preferRelativeResize="0"/>
          <p:nvPr/>
        </p:nvPicPr>
        <p:blipFill rotWithShape="1">
          <a:blip r:embed="rId3">
            <a:alphaModFix/>
          </a:blip>
          <a:srcRect l="-40843" t="-10840" r="-40843"/>
          <a:stretch/>
        </p:blipFill>
        <p:spPr>
          <a:xfrm>
            <a:off x="1970400" y="6814575"/>
            <a:ext cx="3619200" cy="220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6"/>
          <p:cNvPicPr preferRelativeResize="0"/>
          <p:nvPr/>
        </p:nvPicPr>
        <p:blipFill rotWithShape="1">
          <a:blip r:embed="rId4">
            <a:alphaModFix/>
          </a:blip>
          <a:srcRect l="-40868" r="-40850"/>
          <a:stretch/>
        </p:blipFill>
        <p:spPr>
          <a:xfrm>
            <a:off x="1970400" y="2530425"/>
            <a:ext cx="3619200" cy="1991850"/>
          </a:xfrm>
          <a:prstGeom prst="rect">
            <a:avLst/>
          </a:prstGeom>
          <a:noFill/>
          <a:ln>
            <a:noFill/>
          </a:ln>
        </p:spPr>
      </p:pic>
      <p:sp>
        <p:nvSpPr>
          <p:cNvPr id="176" name="Google Shape;176;p16"/>
          <p:cNvSpPr txBox="1">
            <a:spLocks noGrp="1"/>
          </p:cNvSpPr>
          <p:nvPr>
            <p:ph type="title"/>
          </p:nvPr>
        </p:nvSpPr>
        <p:spPr>
          <a:xfrm>
            <a:off x="1665650" y="58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Butterfly</a:t>
            </a:r>
            <a:endParaRPr/>
          </a:p>
        </p:txBody>
      </p:sp>
      <p:sp>
        <p:nvSpPr>
          <p:cNvPr id="177" name="Google Shape;177;p16"/>
          <p:cNvSpPr txBox="1">
            <a:spLocks noGrp="1"/>
          </p:cNvSpPr>
          <p:nvPr>
            <p:ph type="title" idx="4"/>
          </p:nvPr>
        </p:nvSpPr>
        <p:spPr>
          <a:xfrm>
            <a:off x="1665650" y="1380875"/>
            <a:ext cx="4325100" cy="1467000"/>
          </a:xfrm>
          <a:prstGeom prst="rect">
            <a:avLst/>
          </a:prstGeom>
        </p:spPr>
        <p:txBody>
          <a:bodyPr spcFirstLastPara="1" wrap="square" lIns="112850" tIns="112850" rIns="112850" bIns="11285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Cocoon</a:t>
            </a:r>
            <a:endParaRPr/>
          </a:p>
        </p:txBody>
      </p:sp>
      <p:sp>
        <p:nvSpPr>
          <p:cNvPr id="178" name="Google Shape;178;p16"/>
          <p:cNvSpPr txBox="1"/>
          <p:nvPr/>
        </p:nvSpPr>
        <p:spPr>
          <a:xfrm>
            <a:off x="6020500" y="4373700"/>
            <a:ext cx="8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1C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sp>
        <p:nvSpPr>
          <p:cNvPr id="179" name="Google Shape;179;p16"/>
          <p:cNvSpPr txBox="1"/>
          <p:nvPr/>
        </p:nvSpPr>
        <p:spPr>
          <a:xfrm>
            <a:off x="6020500" y="8873700"/>
            <a:ext cx="9240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 b="1">
                <a:solidFill>
                  <a:srgbClr val="00AEEF"/>
                </a:solidFill>
                <a:latin typeface="Quicksand Bold"/>
                <a:ea typeface="Quicksand Bold"/>
                <a:cs typeface="Quicksand Bold"/>
                <a:sym typeface="Quicksand"/>
              </a:rPr>
              <a:t>2A…</a:t>
            </a:r>
            <a:endParaRPr sz="3000" b="1">
              <a:solidFill>
                <a:srgbClr val="00AEEF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  <p:pic>
        <p:nvPicPr>
          <p:cNvPr id="180" name="Google Shape;18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99350" y="9789273"/>
            <a:ext cx="457065" cy="387225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6"/>
          <p:cNvSpPr txBox="1"/>
          <p:nvPr/>
        </p:nvSpPr>
        <p:spPr>
          <a:xfrm>
            <a:off x="2071875" y="9675075"/>
            <a:ext cx="34188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b="1">
                <a:solidFill>
                  <a:srgbClr val="2E3192"/>
                </a:solidFill>
                <a:latin typeface="Quicksand Bold"/>
                <a:ea typeface="Quicksand Bold"/>
                <a:cs typeface="Quicksand Bold"/>
                <a:sym typeface="Quicksand"/>
              </a:rPr>
              <a:t>For 1 set of smartsleeves, you can make a series of up to 12 items</a:t>
            </a:r>
            <a:endParaRPr b="1">
              <a:solidFill>
                <a:srgbClr val="2E3192"/>
              </a:solidFill>
              <a:latin typeface="Quicksand Bold"/>
              <a:ea typeface="Quicksand Bold"/>
              <a:cs typeface="Quicksand Bol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156</Words>
  <Application>Microsoft Macintosh PowerPoint</Application>
  <PresentationFormat>Custom</PresentationFormat>
  <Paragraphs>33</Paragraphs>
  <Slides>9</Slides>
  <Notes>9</Notes>
  <HiddenSlides>9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Quicksand Medium</vt:lpstr>
      <vt:lpstr>Quicksand</vt:lpstr>
      <vt:lpstr>Quicksand Bold</vt:lpstr>
      <vt:lpstr>Simple Light</vt:lpstr>
      <vt:lpstr>PowerPoint Presentation</vt:lpstr>
      <vt:lpstr>PowerPoint Presentation</vt:lpstr>
      <vt:lpstr>PowerPoint Presentation</vt:lpstr>
      <vt:lpstr>Elephant</vt:lpstr>
      <vt:lpstr>Camp-</vt:lpstr>
      <vt:lpstr>PowerPoint Presentation</vt:lpstr>
      <vt:lpstr>PowerPoint Presentation</vt:lpstr>
      <vt:lpstr>Caterpillar</vt:lpstr>
      <vt:lpstr>Butterfly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Marshall</dc:creator>
  <cp:lastModifiedBy>Microsoft Office User</cp:lastModifiedBy>
  <cp:revision>1</cp:revision>
  <dcterms:modified xsi:type="dcterms:W3CDTF">2024-05-08T14:17:02Z</dcterms:modified>
</cp:coreProperties>
</file>